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04168-4E7C-46F1-8077-B001F37CAD7D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00496-CE3D-4258-A3E8-E6CE273051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32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00496-CE3D-4258-A3E8-E6CE273051D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5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761861-F130-48D5-8942-8960203EE667}" type="datetimeFigureOut">
              <a:rPr lang="sk-SK" smtClean="0"/>
              <a:t>24. 11. 2015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21D0A1-1858-490B-B10C-B7949622654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telblue.sk/assets/Uploads/b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7" y="0"/>
            <a:ext cx="9126697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5508104" cy="2204864"/>
          </a:xfrm>
        </p:spPr>
        <p:txBody>
          <a:bodyPr>
            <a:normAutofit/>
          </a:bodyPr>
          <a:lstStyle/>
          <a:p>
            <a:pPr algn="l"/>
            <a:endParaRPr lang="sk-SK" sz="1800" dirty="0">
              <a:solidFill>
                <a:schemeClr val="tx1"/>
              </a:solidFill>
            </a:endParaRP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endParaRPr lang="sk-SK" sz="1800" dirty="0">
              <a:solidFill>
                <a:schemeClr val="tx1"/>
              </a:solidFill>
            </a:endParaRPr>
          </a:p>
          <a:p>
            <a:pPr algn="l"/>
            <a:endParaRPr lang="sk-SK" sz="1800" dirty="0" smtClean="0">
              <a:solidFill>
                <a:schemeClr val="tx1"/>
              </a:solidFill>
            </a:endParaRP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Autorka : Alexandra </a:t>
            </a:r>
            <a:r>
              <a:rPr lang="sk-SK" sz="1800" dirty="0" err="1" smtClean="0">
                <a:solidFill>
                  <a:schemeClr val="tx1"/>
                </a:solidFill>
              </a:rPr>
              <a:t>Tomášková</a:t>
            </a:r>
            <a:r>
              <a:rPr lang="sk-SK" sz="1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sk-SK" sz="1800" dirty="0" smtClean="0">
                <a:solidFill>
                  <a:schemeClr val="tx1"/>
                </a:solidFill>
              </a:rPr>
              <a:t>Kontakt : sasenka543@gmail.com</a:t>
            </a:r>
            <a:endParaRPr lang="sk-SK" sz="1800" dirty="0">
              <a:solidFill>
                <a:schemeClr val="tx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1520" y="2967335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Bratislava</a:t>
            </a:r>
            <a:r>
              <a:rPr lang="sk-SK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sk-SK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588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sk-SK" sz="2800" dirty="0" smtClean="0"/>
              <a:t>je hlavné mesto </a:t>
            </a:r>
          </a:p>
          <a:p>
            <a:r>
              <a:rPr lang="sk-SK" sz="2800" dirty="0" smtClean="0"/>
              <a:t>najľudnatejšie a rozlohou najväčšie mesto Slovenska</a:t>
            </a:r>
          </a:p>
          <a:p>
            <a:r>
              <a:rPr lang="sk-SK" sz="2800" smtClean="0"/>
              <a:t>Má </a:t>
            </a:r>
            <a:r>
              <a:rPr lang="sk-SK" sz="2800" dirty="0" smtClean="0"/>
              <a:t>rozlohu 367,661 km²</a:t>
            </a:r>
          </a:p>
          <a:p>
            <a:r>
              <a:rPr lang="sk-SK" sz="2800" dirty="0" smtClean="0"/>
              <a:t>žije tu cca 420 000 obyvateľov</a:t>
            </a:r>
          </a:p>
          <a:p>
            <a:r>
              <a:rPr lang="sk-SK" sz="2800" dirty="0" smtClean="0"/>
              <a:t>Predpokladá sa, že denne do mesta dochádza 150 000 až 200 000 ľudí, teda v bežný pracovný deň sa tu nachádza okolo 650 000 ľudí.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65855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25658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sk-SK" sz="2800" dirty="0" smtClean="0"/>
              <a:t> Sídli tu : </a:t>
            </a:r>
          </a:p>
          <a:p>
            <a:r>
              <a:rPr lang="sk-SK" sz="2800" dirty="0" smtClean="0"/>
              <a:t>prezident ,parlament</a:t>
            </a:r>
            <a:r>
              <a:rPr lang="sk-SK" sz="2800" dirty="0"/>
              <a:t>, vláda, </a:t>
            </a:r>
            <a:r>
              <a:rPr lang="sk-SK" sz="2800" dirty="0" smtClean="0"/>
              <a:t>ministerstvá,   veľvyslanectvá </a:t>
            </a:r>
            <a:r>
              <a:rPr lang="sk-SK" sz="2800" dirty="0"/>
              <a:t>a rôzne </a:t>
            </a:r>
            <a:r>
              <a:rPr lang="sk-SK" sz="2800" dirty="0" smtClean="0"/>
              <a:t>úrady</a:t>
            </a:r>
          </a:p>
          <a:p>
            <a:r>
              <a:rPr lang="sk-SK" sz="2800" dirty="0" smtClean="0"/>
              <a:t>V </a:t>
            </a:r>
            <a:r>
              <a:rPr lang="sk-SK" sz="2800" dirty="0"/>
              <a:t>Bratislave má svoje sídlo niekoľko univerzít, vysokých škôl, divadiel, múzeí a iných kultúrnych ustanovizní akou je napríklad svetoznáma Slovenská filharmónia, Slovenská národná galéria, Slovenské národné múzeum a Slovenské národné divadlo.</a:t>
            </a:r>
          </a:p>
        </p:txBody>
      </p:sp>
    </p:spTree>
    <p:extLst>
      <p:ext uri="{BB962C8B-B14F-4D97-AF65-F5344CB8AC3E}">
        <p14:creationId xmlns:p14="http://schemas.microsoft.com/office/powerpoint/2010/main" val="3994526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Autofit/>
          </a:bodyPr>
          <a:lstStyle/>
          <a:p>
            <a:r>
              <a:rPr lang="sk-SK" sz="2600" dirty="0"/>
              <a:t>Bratislava je sídlom viacerých medzinárodných </a:t>
            </a:r>
            <a:r>
              <a:rPr lang="sk-SK" sz="2600" dirty="0" smtClean="0"/>
              <a:t>inštitúcií</a:t>
            </a:r>
          </a:p>
          <a:p>
            <a:r>
              <a:rPr lang="sk-SK" sz="2600" dirty="0" smtClean="0"/>
              <a:t> od </a:t>
            </a:r>
            <a:r>
              <a:rPr lang="sk-SK" sz="2600" dirty="0"/>
              <a:t>roku 1997 tu sídli Rozvojový fond OSN pre Európu a Spoločenstvo nezávislých </a:t>
            </a:r>
            <a:r>
              <a:rPr lang="sk-SK" sz="2600" dirty="0" smtClean="0"/>
              <a:t>štátov</a:t>
            </a:r>
          </a:p>
          <a:p>
            <a:r>
              <a:rPr lang="sk-SK" sz="2600" dirty="0" smtClean="0"/>
              <a:t>Od </a:t>
            </a:r>
            <a:r>
              <a:rPr lang="sk-SK" sz="2600" dirty="0"/>
              <a:t>roku 2000 je mesto sídlom Medzinárodného vyšehradského fondu </a:t>
            </a:r>
          </a:p>
          <a:p>
            <a:r>
              <a:rPr lang="sk-SK" sz="2600" dirty="0" smtClean="0"/>
              <a:t>Na </a:t>
            </a:r>
            <a:r>
              <a:rPr lang="sk-SK" sz="2600" dirty="0"/>
              <a:t>Námestí slobody sídli Európska rada Svetovej poštovej </a:t>
            </a:r>
            <a:r>
              <a:rPr lang="sk-SK" sz="2600" dirty="0" smtClean="0"/>
              <a:t>únie</a:t>
            </a:r>
          </a:p>
          <a:p>
            <a:r>
              <a:rPr lang="sk-SK" sz="2600" dirty="0" smtClean="0"/>
              <a:t>Pred </a:t>
            </a:r>
            <a:r>
              <a:rPr lang="sk-SK" sz="2600" dirty="0"/>
              <a:t>druhou svetovou vojnou sa v Bratislave hovorilo troma jazykmi: nemeckým, maďarským a slovenským.</a:t>
            </a:r>
          </a:p>
        </p:txBody>
      </p:sp>
    </p:spTree>
    <p:extLst>
      <p:ext uri="{BB962C8B-B14F-4D97-AF65-F5344CB8AC3E}">
        <p14:creationId xmlns:p14="http://schemas.microsoft.com/office/powerpoint/2010/main" val="74905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20000"/>
          </a:bodyPr>
          <a:lstStyle/>
          <a:p>
            <a:r>
              <a:rPr lang="sk-SK" sz="3000" dirty="0"/>
              <a:t>Bratislava je mesto bohaté na </a:t>
            </a:r>
            <a:r>
              <a:rPr lang="sk-SK" sz="3000" dirty="0" smtClean="0"/>
              <a:t>pamiatky </a:t>
            </a:r>
            <a:r>
              <a:rPr lang="sk-SK" sz="3000" dirty="0"/>
              <a:t>v Starom Meste. </a:t>
            </a:r>
            <a:endParaRPr lang="sk-SK" sz="3000" dirty="0" smtClean="0"/>
          </a:p>
          <a:p>
            <a:r>
              <a:rPr lang="sk-SK" sz="3000" dirty="0" smtClean="0"/>
              <a:t>Mestská </a:t>
            </a:r>
            <a:r>
              <a:rPr lang="sk-SK" sz="3000" dirty="0"/>
              <a:t>pamiatková rezervácia je jedna z najväčších na Slovensku</a:t>
            </a:r>
            <a:r>
              <a:rPr lang="sk-SK" sz="3000" dirty="0" smtClean="0"/>
              <a:t>.</a:t>
            </a:r>
          </a:p>
          <a:p>
            <a:r>
              <a:rPr lang="sk-SK" sz="3000" dirty="0" smtClean="0"/>
              <a:t>Dominantou </a:t>
            </a:r>
            <a:r>
              <a:rPr lang="sk-SK" sz="3000" dirty="0"/>
              <a:t>je štvorvežový Bratislavský hrad, vedľa ktorého sa nachádza budova Národnej rady Slovenskej republiky a neďaleko Dóm svätého Martina.</a:t>
            </a:r>
          </a:p>
          <a:p>
            <a:r>
              <a:rPr lang="sk-SK" sz="3000" dirty="0"/>
              <a:t>Najvýraznejšou modernou stavbou je </a:t>
            </a:r>
            <a:r>
              <a:rPr lang="sk-SK" sz="3000" dirty="0" smtClean="0"/>
              <a:t>Most SNP - </a:t>
            </a:r>
            <a:r>
              <a:rPr lang="sk-SK" sz="3000" dirty="0"/>
              <a:t>na Dunaji, najväčší zavesený most na svete s jedným pilierom a jednou závesnou </a:t>
            </a:r>
            <a:r>
              <a:rPr lang="sk-SK" sz="3000" dirty="0" smtClean="0"/>
              <a:t>rovinou</a:t>
            </a:r>
            <a:endParaRPr lang="sk-SK" sz="3000" baseline="30000" dirty="0"/>
          </a:p>
          <a:p>
            <a:r>
              <a:rPr lang="sk-SK" sz="3000" dirty="0" smtClean="0"/>
              <a:t>V </a:t>
            </a:r>
            <a:r>
              <a:rPr lang="sk-SK" sz="3000" dirty="0"/>
              <a:t>roku 2001 bol vyhlásený za stavbu storočia na Slovensku v kategórii mostné stavby.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804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effectLst/>
              </a:rPr>
              <a:t>   </a:t>
            </a:r>
            <a:r>
              <a:rPr lang="sk-SK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Pamiatky</a:t>
            </a:r>
            <a:r>
              <a:rPr lang="sk-SK" dirty="0" smtClean="0">
                <a:effectLst/>
              </a:rPr>
              <a:t> </a:t>
            </a:r>
            <a:endParaRPr lang="sk-SK" dirty="0">
              <a:effectLst/>
            </a:endParaRPr>
          </a:p>
        </p:txBody>
      </p:sp>
      <p:pic>
        <p:nvPicPr>
          <p:cNvPr id="2050" name="Picture 2" descr="http://www.krasneslovensko.eu/imgtemp/37791664da70fd506d87da923bf341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353609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sit.bratislava.sk.webhouse.cz/VismoOnline_ActionScripts/Image.ashx?id_org=700013&amp;id_obrazky=115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61" y="0"/>
            <a:ext cx="2627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les.o-vsetkom0.webnode.sk/200000007-0b7cd0df83/bratisl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715991"/>
            <a:ext cx="6516216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6/6c/Bratislava%2C_Vajnorsk%C3%A9_n%C3%A1bre%C5%BEie%2C_pam%C3%A1tn%C3%ADk_vzniku_%C4%8CSR_p%C5%99ed_budovou_SNM.jpg/800px-Bratislava%2C_Vajnorsk%C3%A9_n%C3%A1bre%C5%BEie%2C_pam%C3%A1tn%C3%ADk_vzniku_%C4%8CSR_p%C5%99ed_budovou_SN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7" y="1124744"/>
            <a:ext cx="3162607" cy="25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258108" y="3140968"/>
            <a:ext cx="37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Slovenské národné múzeum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660232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Slavín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39552" y="4005064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Bratislavský hrad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39552" y="3325634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Sídlo prezidenta 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0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r>
              <a:rPr lang="sk-SK" dirty="0" smtClean="0"/>
              <a:t>Rieky : Dunaj</a:t>
            </a:r>
            <a:r>
              <a:rPr lang="sk-SK" dirty="0"/>
              <a:t>, Morava, Malý </a:t>
            </a:r>
            <a:r>
              <a:rPr lang="sk-SK" dirty="0" smtClean="0"/>
              <a:t>Dunaj </a:t>
            </a:r>
          </a:p>
          <a:p>
            <a:r>
              <a:rPr lang="sk-SK" dirty="0" smtClean="0"/>
              <a:t>Nadmorská výška : 152 </a:t>
            </a:r>
            <a:r>
              <a:rPr lang="sk-SK" dirty="0" err="1" smtClean="0"/>
              <a:t>m.n.m</a:t>
            </a:r>
            <a:r>
              <a:rPr lang="sk-SK" dirty="0" smtClean="0"/>
              <a:t> </a:t>
            </a:r>
          </a:p>
          <a:p>
            <a:r>
              <a:rPr lang="sk-SK" dirty="0"/>
              <a:t>Najvyšší bod </a:t>
            </a:r>
            <a:r>
              <a:rPr lang="sk-SK" dirty="0" smtClean="0"/>
              <a:t>: Devínska Kobyla</a:t>
            </a:r>
          </a:p>
          <a:p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40044"/>
              </p:ext>
            </p:extLst>
          </p:nvPr>
        </p:nvGraphicFramePr>
        <p:xfrm>
          <a:off x="3352800" y="3424079"/>
          <a:ext cx="2438400" cy="3657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encrypted-tbn3.gstatic.com/images?q=tbn:ANd9GcTNuWpFdxQHcD4Q56yXiEtoJaAYeJhPWH3_y5OmU8rknCuT1B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187"/>
            <a:ext cx="327585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r3-files.s3-website-eu-west-1.amazonaws.com/_processed_/csm_Letisko-Bratislava_bb667cc0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11" y="4541187"/>
            <a:ext cx="3456384" cy="23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lovakrepublic.ca/images/stmichaelsg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4524375" cy="26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53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telblue.sk/assets/Uploads/b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7" y="0"/>
            <a:ext cx="9126697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endParaRPr lang="sk-SK" dirty="0"/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endParaRPr lang="sk-SK" dirty="0"/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endParaRPr lang="sk-SK" dirty="0"/>
          </a:p>
          <a:p>
            <a:pPr marL="109728" indent="0">
              <a:buNone/>
            </a:pPr>
            <a:endParaRPr lang="sk-SK" dirty="0" smtClean="0"/>
          </a:p>
          <a:p>
            <a:pPr marL="109728" indent="0">
              <a:buNone/>
            </a:pPr>
            <a:endParaRPr lang="sk-SK" dirty="0"/>
          </a:p>
          <a:p>
            <a:pPr marL="109728" indent="0">
              <a:buNone/>
            </a:pPr>
            <a:r>
              <a:rPr lang="sk-SK" dirty="0" smtClean="0"/>
              <a:t>Autorka : Alexandra </a:t>
            </a:r>
            <a:r>
              <a:rPr lang="sk-SK" dirty="0" err="1" smtClean="0"/>
              <a:t>Tomášková</a:t>
            </a:r>
            <a:endParaRPr lang="sk-SK" dirty="0" smtClean="0"/>
          </a:p>
          <a:p>
            <a:pPr marL="109728" indent="0">
              <a:buNone/>
            </a:pPr>
            <a:r>
              <a:rPr lang="sk-SK" dirty="0" smtClean="0"/>
              <a:t>Kontakt : sasenka543@gmail.com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Ďakujem za pozornosť </a:t>
            </a:r>
            <a:endParaRPr lang="sk-SK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246</Words>
  <Application>Microsoft Office PowerPoint</Application>
  <PresentationFormat>Prezentácia na obrazovke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Hala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Pamiatky </vt:lpstr>
      <vt:lpstr>Prezentácia programu PowerPoint</vt:lpstr>
      <vt:lpstr>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</dc:creator>
  <cp:lastModifiedBy>PC</cp:lastModifiedBy>
  <cp:revision>5</cp:revision>
  <dcterms:created xsi:type="dcterms:W3CDTF">2015-11-24T18:12:52Z</dcterms:created>
  <dcterms:modified xsi:type="dcterms:W3CDTF">2015-11-24T19:04:17Z</dcterms:modified>
</cp:coreProperties>
</file>