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0" autoAdjust="0"/>
    <p:restoredTop sz="94660"/>
  </p:normalViewPr>
  <p:slideViewPr>
    <p:cSldViewPr>
      <p:cViewPr varScale="1">
        <p:scale>
          <a:sx n="69" d="100"/>
          <a:sy n="69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17. 4. 2016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pPr algn="ctr"/>
            <a:r>
              <a:rPr lang="sk-SK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JUŽNÁ EURÓPA</a:t>
            </a:r>
            <a:br>
              <a:rPr lang="sk-SK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KVÍZ</a:t>
            </a:r>
            <a:endParaRPr lang="sk-SK" b="1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73216"/>
            <a:ext cx="6463992" cy="7920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k-SK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Autor: Alexandra </a:t>
            </a:r>
            <a:r>
              <a:rPr lang="sk-SK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Tomášková</a:t>
            </a:r>
            <a:endParaRPr lang="sk-SK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l"/>
            <a:r>
              <a:rPr lang="sk-SK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Kontakt : sasenka543@gmail.com</a:t>
            </a:r>
            <a:endParaRPr lang="sk-SK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1248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k-SK" sz="4800" b="1" dirty="0" smtClean="0">
                <a:effectLst/>
              </a:rPr>
              <a:t>9.Čo je na obrázku?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800600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/>
              <a:t>La </a:t>
            </a:r>
            <a:r>
              <a:rPr lang="sk-SK" sz="4000" dirty="0" err="1"/>
              <a:t>Sagrada</a:t>
            </a:r>
            <a:r>
              <a:rPr lang="sk-SK" sz="4000" dirty="0"/>
              <a:t> </a:t>
            </a:r>
            <a:r>
              <a:rPr lang="sk-SK" sz="4000" dirty="0" err="1" smtClean="0"/>
              <a:t>Familia</a:t>
            </a:r>
            <a:endParaRPr lang="sk-SK" sz="4000" dirty="0" smtClean="0"/>
          </a:p>
          <a:p>
            <a:pPr marL="571500" indent="-457200">
              <a:buFont typeface="+mj-lt"/>
              <a:buAutoNum type="alphaUcPeriod"/>
            </a:pPr>
            <a:r>
              <a:rPr lang="sk-SK" sz="4000" dirty="0"/>
              <a:t>Plaza </a:t>
            </a:r>
            <a:r>
              <a:rPr lang="sk-SK" sz="4000" dirty="0" err="1"/>
              <a:t>de</a:t>
            </a:r>
            <a:r>
              <a:rPr lang="sk-SK" sz="4000" dirty="0"/>
              <a:t> </a:t>
            </a:r>
            <a:r>
              <a:rPr lang="sk-SK" sz="4000" dirty="0" err="1" smtClean="0"/>
              <a:t>Espana</a:t>
            </a:r>
            <a:endParaRPr lang="sk-SK" sz="4000" dirty="0" smtClean="0"/>
          </a:p>
          <a:p>
            <a:pPr marL="571500" indent="-457200">
              <a:buFont typeface="+mj-lt"/>
              <a:buAutoNum type="alphaUcPeriod"/>
            </a:pPr>
            <a:r>
              <a:rPr lang="sk-SK" sz="4000" dirty="0" err="1"/>
              <a:t>Casa</a:t>
            </a:r>
            <a:r>
              <a:rPr lang="sk-SK" sz="4000" dirty="0"/>
              <a:t> </a:t>
            </a:r>
            <a:r>
              <a:rPr lang="sk-SK" sz="4000" dirty="0" err="1"/>
              <a:t>Batllo</a:t>
            </a:r>
            <a:endParaRPr lang="sk-SK" sz="4000" dirty="0"/>
          </a:p>
        </p:txBody>
      </p:sp>
      <p:pic>
        <p:nvPicPr>
          <p:cNvPr id="1028" name="Picture 4" descr="http://www.matkaopas.info/wp-content/uploads/sagrada-famil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990" y="2708920"/>
            <a:ext cx="35337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22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sk-SK" sz="4000" b="1" dirty="0" smtClean="0">
                <a:effectLst/>
              </a:rPr>
              <a:t>10.Na čom ležia Španielsko a Portugalsko?</a:t>
            </a:r>
            <a:endParaRPr lang="sk-SK" sz="40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lphaUcPeriod"/>
            </a:pPr>
            <a:r>
              <a:rPr lang="sk-SK" sz="4000" dirty="0" smtClean="0"/>
              <a:t>Baltské more</a:t>
            </a:r>
          </a:p>
          <a:p>
            <a:pPr marL="578358" indent="-514350">
              <a:buFont typeface="+mj-lt"/>
              <a:buAutoNum type="alphaUcPeriod"/>
            </a:pPr>
            <a:r>
              <a:rPr lang="sk-SK" sz="4000" dirty="0" smtClean="0"/>
              <a:t>Pyrenejský polostrov</a:t>
            </a:r>
          </a:p>
          <a:p>
            <a:pPr marL="578358" indent="-514350">
              <a:buFont typeface="+mj-lt"/>
              <a:buAutoNum type="alphaUcPeriod"/>
            </a:pPr>
            <a:r>
              <a:rPr lang="sk-SK" sz="4000" dirty="0" smtClean="0"/>
              <a:t>Andalúzske vrchy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099990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k-SK" sz="4800" b="1" dirty="0" smtClean="0">
                <a:effectLst/>
              </a:rPr>
              <a:t>Správne odpovede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64008" indent="0">
              <a:buNone/>
            </a:pPr>
            <a:r>
              <a:rPr lang="sk-SK" sz="4400" dirty="0" smtClean="0"/>
              <a:t>1.B</a:t>
            </a:r>
          </a:p>
          <a:p>
            <a:pPr marL="64008" indent="0">
              <a:buNone/>
            </a:pPr>
            <a:r>
              <a:rPr lang="sk-SK" sz="4400" dirty="0" smtClean="0"/>
              <a:t>2.C</a:t>
            </a:r>
          </a:p>
          <a:p>
            <a:pPr marL="64008" indent="0">
              <a:buNone/>
            </a:pPr>
            <a:r>
              <a:rPr lang="sk-SK" sz="4400" dirty="0" smtClean="0"/>
              <a:t>3.A</a:t>
            </a:r>
          </a:p>
          <a:p>
            <a:pPr marL="64008" indent="0">
              <a:buNone/>
            </a:pPr>
            <a:r>
              <a:rPr lang="sk-SK" sz="4400" dirty="0" smtClean="0"/>
              <a:t>4.B</a:t>
            </a:r>
          </a:p>
          <a:p>
            <a:pPr marL="64008" indent="0">
              <a:buNone/>
            </a:pPr>
            <a:r>
              <a:rPr lang="sk-SK" sz="4400" dirty="0" smtClean="0"/>
              <a:t>5.C</a:t>
            </a:r>
            <a:endParaRPr lang="sk-SK" sz="44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sk-SK" sz="4400" dirty="0" smtClean="0"/>
              <a:t>6.A</a:t>
            </a:r>
          </a:p>
          <a:p>
            <a:pPr marL="64008" indent="0">
              <a:buNone/>
            </a:pPr>
            <a:r>
              <a:rPr lang="sk-SK" sz="4400" dirty="0" smtClean="0"/>
              <a:t>7.A</a:t>
            </a:r>
          </a:p>
          <a:p>
            <a:pPr marL="64008" indent="0">
              <a:buNone/>
            </a:pPr>
            <a:r>
              <a:rPr lang="sk-SK" sz="4400" dirty="0" smtClean="0"/>
              <a:t>8.B</a:t>
            </a:r>
          </a:p>
          <a:p>
            <a:pPr marL="64008" indent="0">
              <a:buNone/>
            </a:pPr>
            <a:r>
              <a:rPr lang="sk-SK" sz="4400" dirty="0" smtClean="0"/>
              <a:t>9.A</a:t>
            </a:r>
          </a:p>
          <a:p>
            <a:pPr marL="64008" indent="0">
              <a:buNone/>
            </a:pPr>
            <a:r>
              <a:rPr lang="sk-SK" sz="4400" dirty="0" smtClean="0"/>
              <a:t>10.B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3450045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1. Do južnej Európy nepatrí?</a:t>
            </a:r>
            <a:endParaRPr lang="sk-SK" sz="4800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TALIANSKO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RUSKO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ŠPANIELSKO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2570092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20000" cy="1228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2.Ktoré 2 štáty ležia v Taliansku?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Estónsko a Lotyšsko 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Španielsko a Portugalsko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Vatikán a San Maríno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3225193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200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3.Aké mesto  je dejisko býčích zápasov?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Valencia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Barcelona 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Madrid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2224787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4.Aké je kresťanské a pútnické mesto?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Madeira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Fatima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Azory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333624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5.Aké je hlavné mesto Španielska?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err="1" smtClean="0"/>
              <a:t>Lisavo</a:t>
            </a:r>
            <a:endParaRPr lang="sk-SK" sz="4000" dirty="0" smtClean="0"/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Barcelona 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Madrid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62123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6. Aké je hlavné mesto Portugalska?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err="1"/>
              <a:t>Lisavo</a:t>
            </a:r>
            <a:endParaRPr lang="sk-SK" sz="4000" dirty="0"/>
          </a:p>
          <a:p>
            <a:pPr marL="571500" indent="-457200">
              <a:buFont typeface="+mj-lt"/>
              <a:buAutoNum type="alphaUcPeriod"/>
            </a:pPr>
            <a:r>
              <a:rPr lang="sk-SK" sz="4000" dirty="0"/>
              <a:t>Barcelona 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/>
              <a:t>Madrid</a:t>
            </a:r>
          </a:p>
          <a:p>
            <a:endParaRPr lang="sk-SK" sz="4000" b="1" dirty="0"/>
          </a:p>
        </p:txBody>
      </p:sp>
    </p:spTree>
    <p:extLst>
      <p:ext uri="{BB962C8B-B14F-4D97-AF65-F5344CB8AC3E}">
        <p14:creationId xmlns:p14="http://schemas.microsoft.com/office/powerpoint/2010/main" val="264115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 </a:t>
            </a:r>
            <a:br>
              <a:rPr lang="sk-SK" sz="4800" b="1" dirty="0" smtClean="0">
                <a:effectLst/>
              </a:rPr>
            </a:br>
            <a:r>
              <a:rPr lang="sk-SK" sz="4800" b="1" dirty="0" smtClean="0">
                <a:effectLst/>
              </a:rPr>
              <a:t>7. Aké je hlavné mesto Grécka? </a:t>
            </a:r>
            <a:br>
              <a:rPr lang="sk-SK" sz="4800" b="1" dirty="0" smtClean="0">
                <a:effectLst/>
              </a:rPr>
            </a:b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Atény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Rím 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err="1" smtClean="0"/>
              <a:t>Lisavo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3973499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800" b="1" dirty="0" smtClean="0">
                <a:effectLst/>
              </a:rPr>
              <a:t>8.Aký tanec je typický pre Španielsko? </a:t>
            </a:r>
            <a:endParaRPr lang="sk-SK" sz="48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lphaUcPeriod"/>
            </a:pPr>
            <a:r>
              <a:rPr lang="sk-SK" sz="4000" dirty="0" smtClean="0"/>
              <a:t>Chacha</a:t>
            </a:r>
          </a:p>
          <a:p>
            <a:pPr marL="571500" indent="-457200">
              <a:buFont typeface="+mj-lt"/>
              <a:buAutoNum type="alphaUcPeriod"/>
            </a:pPr>
            <a:r>
              <a:rPr lang="sk-SK" sz="4000" dirty="0" err="1" smtClean="0"/>
              <a:t>Flamenco</a:t>
            </a:r>
            <a:endParaRPr lang="sk-SK" sz="4000" dirty="0" smtClean="0"/>
          </a:p>
          <a:p>
            <a:pPr marL="571500" indent="-457200">
              <a:buFont typeface="+mj-lt"/>
              <a:buAutoNum type="alphaUcPeriod"/>
            </a:pPr>
            <a:r>
              <a:rPr lang="sk-SK" sz="4000" dirty="0" err="1" smtClean="0"/>
              <a:t>Salsa</a:t>
            </a:r>
            <a:endParaRPr lang="sk-SK" sz="4000" dirty="0" smtClean="0"/>
          </a:p>
          <a:p>
            <a:pPr marL="571500" indent="-457200">
              <a:buFont typeface="+mj-lt"/>
              <a:buAutoNum type="alphaU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3901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Nadšeni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</TotalTime>
  <Words>128</Words>
  <Application>Microsoft Office PowerPoint</Application>
  <PresentationFormat>Prezentácia na obrazovke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Nadšenie</vt:lpstr>
      <vt:lpstr>JUŽNÁ EURÓPA KVÍZ</vt:lpstr>
      <vt:lpstr>1. Do južnej Európy nepatrí?</vt:lpstr>
      <vt:lpstr>2.Ktoré 2 štáty ležia v Taliansku?</vt:lpstr>
      <vt:lpstr>3.Aké mesto  je dejisko býčích zápasov?</vt:lpstr>
      <vt:lpstr>4.Aké je kresťanské a pútnické mesto?</vt:lpstr>
      <vt:lpstr>5.Aké je hlavné mesto Španielska?</vt:lpstr>
      <vt:lpstr>6. Aké je hlavné mesto Portugalska?</vt:lpstr>
      <vt:lpstr>  7. Aké je hlavné mesto Grécka?  </vt:lpstr>
      <vt:lpstr>8.Aký tanec je typický pre Španielsko? </vt:lpstr>
      <vt:lpstr>9.Čo je na obrázku?</vt:lpstr>
      <vt:lpstr>10.Na čom ležia Španielsko a Portugalsko?</vt:lpstr>
      <vt:lpstr>Správne odpovede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JUŽNÁ EURÓPA KVÍZ</dc:title>
  <dc:creator>PC</dc:creator>
  <cp:lastModifiedBy>PC</cp:lastModifiedBy>
  <cp:revision>7</cp:revision>
  <dcterms:created xsi:type="dcterms:W3CDTF">2016-04-17T15:03:25Z</dcterms:created>
  <dcterms:modified xsi:type="dcterms:W3CDTF">2016-04-17T16:12:22Z</dcterms:modified>
</cp:coreProperties>
</file>